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70" r:id="rId8"/>
    <p:sldId id="262" r:id="rId9"/>
    <p:sldId id="275" r:id="rId10"/>
    <p:sldId id="277" r:id="rId11"/>
    <p:sldId id="276" r:id="rId12"/>
    <p:sldId id="263" r:id="rId13"/>
    <p:sldId id="264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427" y="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C0664-653B-412B-ADBC-B118CDEBB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98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1CD4-4CD0-47DF-8133-6518066F5B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sunhome.ru/navigator/6/zdorove-v-duhovnom-svete.136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9349" y="51420"/>
            <a:ext cx="9144000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Волшебные правила </a:t>
            </a:r>
            <a:r>
              <a:rPr lang="ru-RU" sz="5400" b="1" i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здоровья</a:t>
            </a:r>
          </a:p>
          <a:p>
            <a:pPr algn="ctr"/>
            <a:endParaRPr lang="ru-RU" sz="1600" b="1" i="1" spc="300" dirty="0" smtClean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  <a:p>
            <a:pPr algn="ctr"/>
            <a:r>
              <a:rPr lang="ru-RU" sz="2000" b="1" i="1" cap="none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ВИРТУАЛЬНЫЙ ТАЙМ-ДАЙДЖЕСТ</a:t>
            </a:r>
            <a:endParaRPr lang="ru-RU" sz="2000" b="1" cap="none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1290637" y="188640"/>
            <a:ext cx="7794625" cy="922337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«Вредные привычки – разрушители здоровья»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Ум да здоровье дороже всего</a:t>
            </a:r>
            <a:b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latin typeface="Times New Roman" pitchFamily="18" charset="0"/>
              </a:rPr>
              <a:t>представлены книги, которые содержат сведения о вредных привычках  и  рекомендации по их профилактике.</a:t>
            </a:r>
            <a:endParaRPr lang="ru-RU" altLang="ru-RU" sz="1800" i="1" dirty="0" smtClean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500" y="2190750"/>
            <a:ext cx="7200900" cy="20304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Как бросить наркотики /сост.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Казарян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Н.Р. – М. : Эксмо, 2007. – 256с.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Данная книга содержит подробное описание причин и механизма возникновения наркотической зависимости, ее признаков и стадий. Рассматривает известные на сегодняшний день методы лечения наркомании. Книга поможет как тем. Кто решил справиться с наркотической зависимостью, так и их близким.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28850"/>
            <a:ext cx="1238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587500" y="4221163"/>
            <a:ext cx="7318375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33"/>
                </a:solidFill>
                <a:latin typeface="Times New Roman" pitchFamily="18" charset="0"/>
              </a:rPr>
              <a:t>Наркомания: тень семейных отношений // Нарконет. – 2013. - </a:t>
            </a:r>
            <a:r>
              <a:rPr lang="ru-RU" altLang="ru-RU" sz="1800" b="1">
                <a:latin typeface="Times New Roman" pitchFamily="18" charset="0"/>
              </a:rPr>
              <a:t>№2. – С.6-9</a:t>
            </a:r>
            <a:endParaRPr lang="ru-RU" altLang="ru-RU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Эта статья – исповедь наркомана, которому удалось удержаться на краю пропасти и вернуться к людям. Он смог преодолеть эту страшную зависимость и сейчас радуется жизни, устроился на работу, восстановился в университете и все у него хорошо.</a:t>
            </a:r>
            <a:endParaRPr lang="ru-RU" altLang="ru-RU" sz="1800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508500"/>
            <a:ext cx="13620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06065"/>
      </p:ext>
    </p:extLst>
  </p:cSld>
  <p:clrMapOvr>
    <a:masterClrMapping/>
  </p:clrMapOvr>
  <p:transition spd="med" advTm="13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8763"/>
            <a:ext cx="8229600" cy="882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/>
              <a:t>      </a:t>
            </a:r>
            <a:r>
              <a:rPr lang="ru-RU" altLang="ru-RU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«Вредные привычки –</a:t>
            </a:r>
            <a:br>
              <a:rPr lang="ru-RU" altLang="ru-RU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разрушители здоровья»</a:t>
            </a:r>
            <a:r>
              <a:rPr lang="ru-RU" altLang="ru-RU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89300" y="1389063"/>
            <a:ext cx="4619625" cy="49291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800" smtClean="0">
                <a:solidFill>
                  <a:srgbClr val="009999"/>
                </a:solidFill>
                <a:latin typeface="Times New Roman" pitchFamily="18" charset="0"/>
              </a:rPr>
              <a:t>                                                   </a:t>
            </a:r>
            <a:r>
              <a:rPr lang="ru-RU" altLang="ru-RU" sz="1400" b="1" i="1" smtClean="0">
                <a:solidFill>
                  <a:srgbClr val="009999"/>
                </a:solidFill>
                <a:latin typeface="Times New Roman" pitchFamily="18" charset="0"/>
              </a:rPr>
              <a:t>Ум да здоровье дороже всего</a:t>
            </a:r>
            <a:endParaRPr lang="ru-RU" altLang="ru-RU" sz="1400" b="1" smtClean="0">
              <a:solidFill>
                <a:srgbClr val="009999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 smtClean="0">
                <a:latin typeface="Times New Roman" pitchFamily="18" charset="0"/>
              </a:rPr>
              <a:t>       Мы вам рекомендуем, книги которые содержат сведения о      вредных привычках  и  рекомендации по их профилактике.</a:t>
            </a:r>
            <a:endParaRPr lang="ru-RU" altLang="ru-RU" sz="14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latin typeface="Times New Roman" pitchFamily="18" charset="0"/>
              </a:rPr>
              <a:t>       *</a:t>
            </a:r>
            <a:r>
              <a:rPr lang="ru-RU" altLang="ru-RU" sz="1400" smtClean="0">
                <a:latin typeface="Times New Roman" pitchFamily="18" charset="0"/>
              </a:rPr>
              <a:t>Анисимов, Л.Н. Профилактика пьянства, алкоголизма и наркомании                       среди молодежи [Текст] / Леонид Анисимов.– М.: Юрид. лит., 1988. – 176 с.  </a:t>
            </a:r>
            <a:endParaRPr lang="ru-RU" altLang="ru-RU" sz="14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latin typeface="Times New Roman" pitchFamily="18" charset="0"/>
              </a:rPr>
              <a:t>      *</a:t>
            </a:r>
            <a:r>
              <a:rPr lang="ru-RU" altLang="ru-RU" sz="1400" smtClean="0">
                <a:latin typeface="Times New Roman" pitchFamily="18" charset="0"/>
              </a:rPr>
              <a:t>Валеология подростка [Текст] : пособие к курсу «Валеология» для учащихся 5 – 7 классов.- Санкт – Петербург: «Петроградский и К», 1996. – 288 с., илл.</a:t>
            </a:r>
            <a:endParaRPr lang="ru-RU" altLang="ru-RU" sz="14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latin typeface="Times New Roman" pitchFamily="18" charset="0"/>
              </a:rPr>
              <a:t>      *</a:t>
            </a:r>
            <a:r>
              <a:rPr lang="ru-RU" altLang="ru-RU" sz="1400" smtClean="0">
                <a:latin typeface="Times New Roman" pitchFamily="18" charset="0"/>
              </a:rPr>
              <a:t>Матвеев, В.Ф. Профилактика вредных привычек     школьников [Текст]: кн. для учителя. / Валентин Матвеев, Алексей Гройсман. - М.:  Просвещение, 1987. – 96 с.</a:t>
            </a:r>
            <a:endParaRPr lang="ru-RU" altLang="ru-RU" sz="14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latin typeface="Times New Roman" pitchFamily="18" charset="0"/>
              </a:rPr>
              <a:t>      *</a:t>
            </a:r>
            <a:r>
              <a:rPr lang="ru-RU" altLang="ru-RU" sz="1400" smtClean="0">
                <a:latin typeface="Times New Roman" pitchFamily="18" charset="0"/>
              </a:rPr>
              <a:t>Михайловская, И.Б. Трудные ступени [Текст]: профилактика антиобщественного поведения. / Инга Михайловская, Галина Вершинина.– М.: Просвещение, 1990 – 143 с.</a:t>
            </a:r>
            <a:endParaRPr lang="ru-RU" altLang="ru-RU" sz="14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latin typeface="Times New Roman" pitchFamily="18" charset="0"/>
              </a:rPr>
              <a:t>       *</a:t>
            </a:r>
            <a:r>
              <a:rPr lang="ru-RU" altLang="ru-RU" sz="1400" smtClean="0">
                <a:latin typeface="Times New Roman" pitchFamily="18" charset="0"/>
              </a:rPr>
              <a:t>Толстой, Л.Н. Пора опомниться! [Текст] /Сост. авт. предисл. Т.Н.Архангельская. – Тула: Приок. кн. изд-во, 1989. – 112 с.</a:t>
            </a:r>
            <a:endParaRPr lang="ru-RU" altLang="ru-RU" sz="14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latin typeface="Times New Roman" pitchFamily="18" charset="0"/>
              </a:rPr>
              <a:t>       *</a:t>
            </a:r>
            <a:r>
              <a:rPr lang="ru-RU" altLang="ru-RU" sz="1400" smtClean="0">
                <a:latin typeface="Times New Roman" pitchFamily="18" charset="0"/>
              </a:rPr>
              <a:t>Ягодинский, В.Н. Школьнику о вреде никотина и алкоголя [Текст]: кн. для учащихся. / Виктор Ягодинский.– 2-е изд., перераб.- М.: Просвещение, 1986. – 96 с.: ил. </a:t>
            </a:r>
          </a:p>
        </p:txBody>
      </p:sp>
      <p:pic>
        <p:nvPicPr>
          <p:cNvPr id="12292" name="Picture 8" descr="Рисунок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22400"/>
            <a:ext cx="3221038" cy="4579938"/>
          </a:xfrm>
        </p:spPr>
      </p:pic>
      <p:pic>
        <p:nvPicPr>
          <p:cNvPr id="12293" name="Picture 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61950"/>
            <a:ext cx="1166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959514"/>
      </p:ext>
    </p:extLst>
  </p:cSld>
  <p:clrMapOvr>
    <a:masterClrMapping/>
  </p:clrMapOvr>
  <p:transition advTm="1215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reyya.ru/wp-content/uploads/images/2018/12/kak-bezboleznenno-perevesti-muzha-na-zdorovoe-pitani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6.Здоровое питание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628800"/>
            <a:ext cx="3466728" cy="23328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 smtClean="0"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Constantia" pitchFamily="18" charset="0"/>
              </a:rPr>
              <a:t>Вести здоровый образ жизни – это значит соблюдать основные правила здорового питания</a:t>
            </a:r>
            <a:endParaRPr lang="ru-RU" sz="24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http://trawolta.ru/wp-content/uploads/2019/10/zdorovoe_pit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9"/>
            <a:ext cx="4499992" cy="3744415"/>
          </a:xfrm>
          <a:prstGeom prst="rect">
            <a:avLst/>
          </a:prstGeom>
          <a:noFill/>
        </p:spPr>
      </p:pic>
      <p:pic>
        <p:nvPicPr>
          <p:cNvPr id="21516" name="Picture 12" descr="https://pohudete.ru/wp-content/uploads/2018/10/163339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2376263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974" y="188640"/>
            <a:ext cx="858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Питайтесь 4-5 раз в течение дня, желательно в одно и то же время.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37" y="1124744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Используйте в своем рационе разнообразную пищу. В ежедневном меню должны присутствовать продукты из разных пищевых групп.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2367" y="557972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Старайтесь ограничить количество употребляемой соли. Употребляйте только йодированную соль.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340768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Ограничьте употребление сахара, кондитерских изделий, сладких, особенно газированных напитков, исключите употребление карамели.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449" y="3006550"/>
            <a:ext cx="3552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течение дня старайтесь пить больше чистой воды. Вода способствует выведению вредных токсинов из организма и необходима для нормального пищеварения.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869160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Следите за тем, чтобы еда всегда была свежей. Лучше готовить еду небольшими порциями, при долгом хранении пищи в ней начинаются процессы гниения и брожения.</a:t>
            </a:r>
            <a:br>
              <a:rPr lang="ru-RU" dirty="0" smtClean="0"/>
            </a:br>
            <a:r>
              <a:rPr lang="ru-RU" dirty="0" smtClean="0"/>
              <a:t>При покупке продуктов обязательно обращайте внимание на срок годности.</a:t>
            </a:r>
            <a:endParaRPr lang="ru-RU" dirty="0"/>
          </a:p>
        </p:txBody>
      </p:sp>
      <p:sp>
        <p:nvSpPr>
          <p:cNvPr id="21508" name="AutoShape 4" descr="https://jenclub.ru/img/139/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jenclub.ru/img/139/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jenclub.ru/img/139/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jenclub.ru/img/139/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1884363" y="909638"/>
            <a:ext cx="7127875" cy="8509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Правильное питание – залог здоровья.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«Какова еда и питье – таково житие…»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7032625" y="2903538"/>
            <a:ext cx="2051050" cy="230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63700" y="1333500"/>
            <a:ext cx="71516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i="1" dirty="0">
                <a:solidFill>
                  <a:schemeClr val="accent4"/>
                </a:solidFill>
                <a:latin typeface="Times New Roman" panose="02020603050405020304" pitchFamily="18" charset="0"/>
              </a:rPr>
              <a:t>Если физические упражнения – это одна половина секрета достижения продолжительной, здоровой, физически активной и полноценной жизни, то вторая половина – это правильное и сбалансированное питание. </a:t>
            </a:r>
            <a:endParaRPr lang="ru-RU" i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000" y="2619375"/>
            <a:ext cx="7164388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Еда в современном мире приобрела совершенно новое значение. Между тем от того, что человек ест, зависит не только качество, но и продолжительность его жизни. Секреты правильного питания от одного из самых опытных врачей – диетологов нашей страны, вы узнаете из этой книги.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Конышев, В.А. Ты то, что ты ешь / В.А. Конышев. – М.: Эксмо,2011. – 384с.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533650"/>
            <a:ext cx="12795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63713" y="4364038"/>
            <a:ext cx="704373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Богданова, А.В. Живые витамины / А.В. Богданова. – СПб.: ИК «Крылов», 2010. – 160с.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В книге собраны полезные и малоизвестные факты о поистине чудодейственных свойствах витаминов, о роли каждого витамина, его «направлении» в биохимических процессах в организме. Они помогут понять причины возникновения тех или иных недугов, пути их лечения и профилактики.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529138"/>
            <a:ext cx="1238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44488"/>
            <a:ext cx="14160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98918"/>
      </p:ext>
    </p:extLst>
  </p:cSld>
  <p:clrMapOvr>
    <a:masterClrMapping/>
  </p:clrMapOvr>
  <p:transition spd="med" advTm="12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7127875" cy="8509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Правильное питание – залог здоровья.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«Какова еда и питье – таково житие…»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7032625" y="2903538"/>
            <a:ext cx="2051050" cy="230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150" y="1720850"/>
            <a:ext cx="70580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Литвина, И.И. Живите долго / И.И. Литвина. – М. : Физкультура и спорт, 1994. – 335с.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Эта книга о правильном питании. Однако главное в ней не то, что нужно есть, а то, как сохранить в имеющихся продуктах их естество, биологически активные вещества. Характеристики отдельных продуктов сопровождаются простыми, экономичными и доступными каждой семье рецептами, разработанными автором с учетом рекомендаций диетологов-натуропатов.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73238"/>
            <a:ext cx="13366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908175" y="4149725"/>
            <a:ext cx="68405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Мартынов, С.М. Овощи + фрукты + ягоды = здоровье [Текст]: беседы врача- педиатра о питании детей: кн. для родителей. / Станислав Мартынов.– М.: Просвещение, 1993. – 159 с.: ил.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сделать пищу ребенка не только полезной, но и целебной? На этот вопрос отвечает автор книги - врач-педиатр, много лет занимающийся проблемой оздоровления детей. Он рассказывает о целебных свойствах овощей, фруктов и ягод, дает рецепты блюд.</a:t>
            </a:r>
          </a:p>
        </p:txBody>
      </p:sp>
      <p:pic>
        <p:nvPicPr>
          <p:cNvPr id="9223" name="Picture 11" descr="Рисунок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4292600"/>
            <a:ext cx="1273175" cy="1646238"/>
          </a:xfrm>
        </p:spPr>
      </p:pic>
      <p:pic>
        <p:nvPicPr>
          <p:cNvPr id="9224" name="Picture 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88950"/>
            <a:ext cx="10858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841327"/>
      </p:ext>
    </p:extLst>
  </p:cSld>
  <p:clrMapOvr>
    <a:masterClrMapping/>
  </p:clrMapOvr>
  <p:transition spd="med" advTm="8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honoteka.org/uploads/posts/2021-04/1619682266_14-phonoteka_org-p-zdorove-bez-fona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60432" cy="61588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077072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omnolog.ru/wp-content/uploads/2021/06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1.Хорошо высыпайтесь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Constantia" pitchFamily="18" charset="0"/>
              </a:rPr>
              <a:t>     </a:t>
            </a:r>
            <a:r>
              <a:rPr lang="ru-RU" sz="2900" i="1" dirty="0" smtClean="0">
                <a:latin typeface="Constantia" pitchFamily="18" charset="0"/>
              </a:rPr>
              <a:t>Здоровый и правильный сон – залог хорошего дня и прекрасного настроения. Чтобы добиться крепкого, глубокого и полезного для организма сна, соблюдайте некоторые правила: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>         </a:t>
            </a:r>
          </a:p>
          <a:p>
            <a:pPr algn="r">
              <a:buNone/>
            </a:pPr>
            <a:r>
              <a:rPr lang="ru-RU" sz="2900" i="1" dirty="0" smtClean="0">
                <a:latin typeface="Constantia" pitchFamily="18" charset="0"/>
              </a:rPr>
              <a:t>Ложиться лучше в десять-одиннадцать вечера. В это время организм расслабляется и легко можно уснуть.</a:t>
            </a:r>
          </a:p>
          <a:p>
            <a:pPr>
              <a:buNone/>
            </a:pPr>
            <a:r>
              <a:rPr lang="ru-RU" sz="2900" i="1" dirty="0" smtClean="0">
                <a:latin typeface="Constantia" pitchFamily="18" charset="0"/>
              </a:rPr>
              <a:t>         Ужинать нужно не позже, чем за 2 часа до сна. Непосредственно перед сном можно употребить кисломолочный напиток, овощ или фрукт. Не стоит наедаться, но и голодным тоже не надо ложиться спать.</a:t>
            </a:r>
            <a:br>
              <a:rPr lang="ru-RU" sz="2900" i="1" dirty="0" smtClean="0">
                <a:latin typeface="Constantia" pitchFamily="18" charset="0"/>
              </a:rPr>
            </a:br>
            <a:r>
              <a:rPr lang="ru-RU" sz="2900" i="1" dirty="0" smtClean="0">
                <a:latin typeface="Constantia" pitchFamily="18" charset="0"/>
              </a:rPr>
              <a:t>   </a:t>
            </a:r>
          </a:p>
          <a:p>
            <a:pPr>
              <a:buNone/>
            </a:pPr>
            <a:endParaRPr lang="ru-RU" sz="2900" dirty="0" smtClean="0">
              <a:latin typeface="Constantia" pitchFamily="18" charset="0"/>
            </a:endParaRPr>
          </a:p>
          <a:p>
            <a:pPr>
              <a:buNone/>
            </a:pPr>
            <a:endParaRPr lang="ru-RU" sz="2900" dirty="0" smtClean="0">
              <a:latin typeface="Constantia" pitchFamily="18" charset="0"/>
            </a:endParaRPr>
          </a:p>
          <a:p>
            <a:pPr algn="r">
              <a:buNone/>
            </a:pPr>
            <a:r>
              <a:rPr lang="ru-RU" sz="2900" i="1" dirty="0" smtClean="0">
                <a:latin typeface="Constantia" pitchFamily="18" charset="0"/>
              </a:rPr>
              <a:t>Перед сном нужно проветрить помещение. </a:t>
            </a:r>
          </a:p>
          <a:p>
            <a:pPr algn="r">
              <a:buNone/>
            </a:pPr>
            <a:r>
              <a:rPr lang="ru-RU" sz="2900" i="1" dirty="0" smtClean="0">
                <a:latin typeface="Constantia" pitchFamily="18" charset="0"/>
              </a:rPr>
              <a:t>      Кроме того, не рекомендуется перед сном смотреть фильмы и читать.</a:t>
            </a:r>
            <a:br>
              <a:rPr lang="ru-RU" sz="2900" i="1" dirty="0" smtClean="0">
                <a:latin typeface="Constantia" pitchFamily="18" charset="0"/>
              </a:rPr>
            </a:br>
            <a:r>
              <a:rPr lang="ru-RU" sz="2900" i="1" dirty="0" smtClean="0">
                <a:latin typeface="Constantia" pitchFamily="18" charset="0"/>
              </a:rPr>
              <a:t>   Для здорового сна ложиться спать и просыпаться полезней всего в одно и то же время.</a:t>
            </a: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/>
            </a:r>
            <a:br>
              <a:rPr lang="ru-RU" sz="2900" dirty="0" smtClean="0">
                <a:latin typeface="Constantia" pitchFamily="18" charset="0"/>
              </a:rPr>
            </a:br>
            <a:endParaRPr lang="ru-RU" sz="29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Constantia" pitchFamily="18" charset="0"/>
              </a:rPr>
              <a:t/>
            </a:r>
            <a:br>
              <a:rPr lang="ru-RU" sz="2900" dirty="0" smtClean="0">
                <a:latin typeface="Constantia" pitchFamily="18" charset="0"/>
              </a:rPr>
            </a:br>
            <a:endParaRPr lang="ru-RU" sz="29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honoteka.org/uploads/posts/2021-06/1622746867_2-phonoteka_org-p-lichnaya-gigiena-art-krasiv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2.Соблюдайте правила личной гигиены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196752"/>
            <a:ext cx="4067944" cy="56612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   Следите за чистотой тела, волос, ногтей и полостью рта. Содержите в чистоте одежду и обувь.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culture.ru/storage/images/5da6d076fc160e23a81073f3e265b3a6/b27ac773c2981217ab2fa5845b6e10f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Constantia" pitchFamily="18" charset="0"/>
              </a:rPr>
              <a:t>3.Правильно организуйте и соблюдайте режим дня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81129"/>
            <a:ext cx="9144000" cy="24768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Режим дня – необходимый момент планирования собственной жизни. Рассмотрите свой режим дня по частям, с утра до ночного сна. Все 24 часа в сутки распределяются таким образом: 8 часов работы, 8 часов отдыха (но обязательно и активного) и 8 часов сна. Должно быть отведено время для физкультуры, водных процедур, прогулок на свежем воздухе. Проанализируйте свой режим дня, научитесь ценить время и использовать его для улучшения своего здоровья.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hape.ru/images/fitnes/sovety/marafon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Constantia" pitchFamily="18" charset="0"/>
              </a:rPr>
              <a:t>4.Занятия спортом</a:t>
            </a:r>
            <a:endParaRPr lang="ru-RU" sz="4000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5148064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Constantia" pitchFamily="18" charset="0"/>
              </a:rPr>
              <a:t>Спорт</a:t>
            </a:r>
            <a:r>
              <a:rPr lang="ru-RU" sz="2800" i="1" dirty="0" smtClean="0">
                <a:latin typeface="Constantia" pitchFamily="18" charset="0"/>
              </a:rPr>
              <a:t> – залог красоты и здоровья!</a:t>
            </a:r>
          </a:p>
          <a:p>
            <a:pPr algn="ctr">
              <a:buNone/>
            </a:pPr>
            <a:r>
              <a:rPr lang="ru-RU" dirty="0" smtClean="0">
                <a:latin typeface="Constantia" pitchFamily="18" charset="0"/>
              </a:rPr>
              <a:t>   </a:t>
            </a:r>
            <a:r>
              <a:rPr lang="ru-RU" sz="2400" dirty="0" smtClean="0">
                <a:latin typeface="Constantia" pitchFamily="18" charset="0"/>
              </a:rPr>
              <a:t>Регулярные занятия физкультурой являются залогом здоровья и долголетия. Физически активные люди меньше подвержены различным депрессивным состояниям, и не страдают бессонницей. Важно подобрать такой вид спорта, который подойдет Вам не только физически, но и будет приносить удовольствие.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7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КНИГИ О СПОРТЕ </a:t>
            </a:r>
            <a:r>
              <a:rPr lang="ru-RU" alt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том, как укреплять и сохранять здоровье.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8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32625" y="2903538"/>
            <a:ext cx="2051050" cy="230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44663" y="1574800"/>
            <a:ext cx="69961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человека начинается в семье. И важно не только научить детей доброте и честности, но и привить интерес к физкультуре, сформировать привычку к здоровому образу жизни. В книге даны рекомендации специалистов, как вовлечь в них всех – от мала до велика, какой вид двигательной активности выбрать.</a:t>
            </a:r>
          </a:p>
          <a:p>
            <a:pPr algn="just" eaLnBrk="1" hangingPunct="1">
              <a:defRPr/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Физкультура для всей семьи /сост. Т.В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Козлова, Т.А. Рябухина. – М.: Физкультура и спорт, 1989. - 463с.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41513"/>
            <a:ext cx="12668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63713" y="3981450"/>
            <a:ext cx="71342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Белов, С. Инструкция по эксплуатации организма / С. Белов // Физкультура и спорт. – 2013. - №4. – С. 26-27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Автор статьи говорит о том, что в занятиях спортом нужен индивидуальный и комплексный подход. Сегодня, когда ученые  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 расшифровали геном человека, 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      можно учитывать предрасположенность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       человека к определенному виду спорта.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61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067175"/>
            <a:ext cx="1362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532063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57895"/>
      </p:ext>
    </p:extLst>
  </p:cSld>
  <p:clrMapOvr>
    <a:masterClrMapping/>
  </p:clrMapOvr>
  <p:transition spd="med" advTm="10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0" y="193675"/>
            <a:ext cx="6365875" cy="8509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dirty="0" smtClean="0"/>
          </a:p>
        </p:txBody>
      </p:sp>
      <p:sp>
        <p:nvSpPr>
          <p:cNvPr id="12" name="Овал 11"/>
          <p:cNvSpPr/>
          <p:nvPr/>
        </p:nvSpPr>
        <p:spPr>
          <a:xfrm>
            <a:off x="7032625" y="2903538"/>
            <a:ext cx="2051050" cy="230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713" y="1989138"/>
            <a:ext cx="68072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Если хочешь быть здоров: сборник / сост. А.А. Исаев. – М.: </a:t>
            </a: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Физкультура и спорт, 1988. – 352с.</a:t>
            </a:r>
            <a:endParaRPr lang="ru-RU" sz="160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</a:rPr>
              <a:t>Главная цель сборника – помочь внедрить физическую культуру в быт семьи. Из него вы узнаете, как оборудовать домашний стадион, с чего начинать занятия, как организовать рациональный режим дня, закаливания и питания.</a:t>
            </a:r>
            <a:endParaRPr lang="ru-RU" sz="16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713" y="3673475"/>
            <a:ext cx="68453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Дмитриев, В.Н. Игры на открытом воздухе/В.Н. Дмитриев. - М.: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Изд.Дом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МСП, 1998. - 240с.</a:t>
            </a: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предпринята попытка объединить интересы детей и родителей при помощи игры. Для них предложено множество игр: здесь и «Ручеек», и «Горелки», и всевозможные эстафеты; семейные игры – от карточной лотереи до «Морского боя»; правила игры в волейбол, головоломки…</a:t>
            </a: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789363"/>
            <a:ext cx="1238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641475"/>
            <a:ext cx="12287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2843807" y="1196126"/>
            <a:ext cx="57207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9999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«Короткую жизнь мы не получаем, а делаем ее такою;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9999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бедны мы жизнью, а пользуемся ею расточительно. Жизнь длинна, если ею умело пользоваться»      Сенека</a:t>
            </a:r>
            <a:endParaRPr lang="ru-RU" altLang="ru-RU" sz="1400" b="1" dirty="0">
              <a:solidFill>
                <a:srgbClr val="009999"/>
              </a:solidFill>
            </a:endParaRPr>
          </a:p>
        </p:txBody>
      </p:sp>
      <p:pic>
        <p:nvPicPr>
          <p:cNvPr id="7177" name="Picture 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5124450"/>
            <a:ext cx="14398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9"/>
          <a:stretch>
            <a:fillRect/>
          </a:stretch>
        </p:blipFill>
        <p:spPr bwMode="auto">
          <a:xfrm>
            <a:off x="17463" y="193675"/>
            <a:ext cx="103981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7" y="332656"/>
            <a:ext cx="3937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КНИГИ О СПОРТЕ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29844"/>
      </p:ext>
    </p:extLst>
  </p:cSld>
  <p:clrMapOvr>
    <a:masterClrMapping/>
  </p:clrMapOvr>
  <p:transition spd="med" advTm="21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03.kakprosto.ru/images/article/2020/4/15/302406_5e9683bcbd0c45e9683bcbd0f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139952" cy="1143000"/>
          </a:xfr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ru-RU" sz="3200" i="1" dirty="0" smtClean="0">
                <a:latin typeface="Constantia" pitchFamily="18" charset="0"/>
              </a:rPr>
              <a:t>5.Откажитесь от вредных привычек!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Отказаться от вредных привычек всегда не просто, но представить здоровый образ жизни с вредными привычками еще сложнее. </a:t>
            </a:r>
          </a:p>
          <a:p>
            <a:pPr>
              <a:buNone/>
            </a:pPr>
            <a:endParaRPr lang="ru-RU" sz="24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Курение и алкоголь отрицательно отражаются на трудовой и творческой деятельности человека, влекут за собой заболевания и социальное неблагополучие человека.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686" y="260648"/>
            <a:ext cx="7794625" cy="922337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«Вредные привычки – разрушители здоровья»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Ум да здоровье дороже всего</a:t>
            </a:r>
            <a:br>
              <a:rPr lang="ru-RU" altLang="ru-RU" sz="20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latin typeface="Times New Roman" pitchFamily="18" charset="0"/>
              </a:rPr>
              <a:t>представлены книги, которые содержат сведения о вредных привычках  и  рекомендации по их профилактике.</a:t>
            </a:r>
            <a:endParaRPr lang="ru-RU" altLang="ru-RU" sz="1800" i="1" dirty="0" smtClean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400" y="1989138"/>
            <a:ext cx="7416800" cy="2584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Горбатенко, Л.С. Родителям и педагогам: все о наркомании: эффективные программы профилактики, сценарии и материалы для классных занятий/ Л.С. Горбатенко. –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Ростов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н/Д : Феникс, 2003. – 352с.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Книга предназначена для родителей, для преподавателей, для молодежи в возрасте 14-18 лет. Книга построена так, чтобы преподаватели любого школьного предмета могли, развивая по своему усмотрению основные положения книги, обсуждать с учениками те или иные аспекты наркомании.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105025"/>
            <a:ext cx="12573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52575" y="4573588"/>
            <a:ext cx="7472363" cy="1754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Митяева, А.М. Здоровый образ жизни: учеб. пособие для студ.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высш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. учеб. заведений / А.М. Митяева. – М.: Издательский центр «Академия», 2008. – 144с.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Одна из глав книги посвящена вредным привычкам: </a:t>
            </a:r>
            <a:r>
              <a:rPr lang="ru-RU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табакозависимости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</a:rPr>
              <a:t>, алкогольной зависимости, зависимости от ПАВ. Их разрушающему воздействию на растущий, молодой организм и мерам по профилактике.</a:t>
            </a:r>
            <a:endParaRPr 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402138"/>
            <a:ext cx="1285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103813"/>
            <a:ext cx="6080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59699"/>
      </p:ext>
    </p:extLst>
  </p:cSld>
  <p:clrMapOvr>
    <a:masterClrMapping/>
  </p:clrMapOvr>
  <p:transition spd="med" advTm="16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3|1.2|1.2|1.2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1586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1.Хорошо высыпайтесь</vt:lpstr>
      <vt:lpstr>2.Соблюдайте правила личной гигиены</vt:lpstr>
      <vt:lpstr>3.Правильно организуйте и соблюдайте режим дня</vt:lpstr>
      <vt:lpstr>4.Занятия спортом</vt:lpstr>
      <vt:lpstr>КНИГИ О СПОРТЕ   О том, как укреплять и сохранять здоровье.  </vt:lpstr>
      <vt:lpstr> </vt:lpstr>
      <vt:lpstr>5.Откажитесь от вредных привычек!</vt:lpstr>
      <vt:lpstr> «Вредные привычки – разрушители здоровья» Ум да здоровье дороже всего представлены книги, которые содержат сведения о вредных привычках  и  рекомендации по их профилактике.</vt:lpstr>
      <vt:lpstr> «Вредные привычки – разрушители здоровья» Ум да здоровье дороже всего  представлены книги, которые содержат сведения о вредных привычках  и  рекомендации по их профилактике.</vt:lpstr>
      <vt:lpstr>      «Вредные привычки –  разрушители здоровья» </vt:lpstr>
      <vt:lpstr>6.Здоровое питание</vt:lpstr>
      <vt:lpstr>Презентация PowerPoint</vt:lpstr>
      <vt:lpstr> Правильное питание – залог здоровья.  «Какова еда и питье – таково житие…»  </vt:lpstr>
      <vt:lpstr> Правильное питание – залог здоровья.  «Какова еда и питье – таково житие…»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правила здоровья</dc:title>
  <dc:creator>Sam</dc:creator>
  <cp:lastModifiedBy>Библиотека</cp:lastModifiedBy>
  <cp:revision>20</cp:revision>
  <dcterms:created xsi:type="dcterms:W3CDTF">2021-09-12T19:10:35Z</dcterms:created>
  <dcterms:modified xsi:type="dcterms:W3CDTF">2023-11-10T06:35:40Z</dcterms:modified>
</cp:coreProperties>
</file>